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69" r:id="rId2"/>
    <p:sldId id="479" r:id="rId3"/>
    <p:sldId id="485" r:id="rId4"/>
    <p:sldId id="457" r:id="rId5"/>
  </p:sldIdLst>
  <p:sldSz cx="9144000" cy="5143500" type="screen16x9"/>
  <p:notesSz cx="6858000" cy="9144000"/>
  <p:defaultTextStyle>
    <a:defPPr>
      <a:defRPr lang="zh-CN"/>
    </a:defPPr>
    <a:lvl1pPr marL="0" algn="l" defTabSz="91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0" algn="l" defTabSz="91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2" algn="l" defTabSz="91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2" algn="l" defTabSz="91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63" algn="l" defTabSz="91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04" algn="l" defTabSz="91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45" algn="l" defTabSz="91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85" algn="l" defTabSz="91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26" algn="l" defTabSz="9142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8F06"/>
    <a:srgbClr val="DB2C03"/>
    <a:srgbClr val="EBAC07"/>
    <a:srgbClr val="008487"/>
    <a:srgbClr val="163C46"/>
    <a:srgbClr val="008F92"/>
    <a:srgbClr val="00487E"/>
    <a:srgbClr val="F83003"/>
    <a:srgbClr val="D00000"/>
    <a:srgbClr val="6CFE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94660"/>
  </p:normalViewPr>
  <p:slideViewPr>
    <p:cSldViewPr>
      <p:cViewPr varScale="1">
        <p:scale>
          <a:sx n="123" d="100"/>
          <a:sy n="123" d="100"/>
        </p:scale>
        <p:origin x="235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A5992-9D73-4015-9385-ABE035416B29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5A699-AB68-4A20-99FB-6F69DC266D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234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0" algn="l" defTabSz="9142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2" algn="l" defTabSz="9142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22" algn="l" defTabSz="9142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63" algn="l" defTabSz="9142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04" algn="l" defTabSz="9142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45" algn="l" defTabSz="9142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85" algn="l" defTabSz="9142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26" algn="l" defTabSz="9142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5A699-AB68-4A20-99FB-6F69DC266D4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8716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5A699-AB68-4A20-99FB-6F69DC266D4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6941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1" y="1597821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4A03-91AF-448A-9954-517C0577E5F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FC946-6D13-4F8C-9740-992A906A61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268265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4A03-91AF-448A-9954-517C0577E5F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FC946-6D13-4F8C-9740-992A906A61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095098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1" y="154781"/>
            <a:ext cx="2057400" cy="32908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4A03-91AF-448A-9954-517C0577E5F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FC946-6D13-4F8C-9740-992A906A61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81551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4A03-91AF-448A-9954-517C0577E5F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FC946-6D13-4F8C-9740-992A906A61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522537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4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4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4A03-91AF-448A-9954-517C0577E5F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FC946-6D13-4F8C-9740-992A906A61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522133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1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1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4A03-91AF-448A-9954-517C0577E5F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FC946-6D13-4F8C-9740-992A906A61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965942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0" indent="0">
              <a:buNone/>
              <a:defRPr sz="2000" b="1"/>
            </a:lvl2pPr>
            <a:lvl3pPr marL="914282" indent="0">
              <a:buNone/>
              <a:defRPr sz="1800" b="1"/>
            </a:lvl3pPr>
            <a:lvl4pPr marL="1371422" indent="0">
              <a:buNone/>
              <a:defRPr sz="1600" b="1"/>
            </a:lvl4pPr>
            <a:lvl5pPr marL="1828563" indent="0">
              <a:buNone/>
              <a:defRPr sz="1600" b="1"/>
            </a:lvl5pPr>
            <a:lvl6pPr marL="2285704" indent="0">
              <a:buNone/>
              <a:defRPr sz="1600" b="1"/>
            </a:lvl6pPr>
            <a:lvl7pPr marL="2742845" indent="0">
              <a:buNone/>
              <a:defRPr sz="1600" b="1"/>
            </a:lvl7pPr>
            <a:lvl8pPr marL="3199985" indent="0">
              <a:buNone/>
              <a:defRPr sz="1600" b="1"/>
            </a:lvl8pPr>
            <a:lvl9pPr marL="3657126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0" indent="0">
              <a:buNone/>
              <a:defRPr sz="2000" b="1"/>
            </a:lvl2pPr>
            <a:lvl3pPr marL="914282" indent="0">
              <a:buNone/>
              <a:defRPr sz="1800" b="1"/>
            </a:lvl3pPr>
            <a:lvl4pPr marL="1371422" indent="0">
              <a:buNone/>
              <a:defRPr sz="1600" b="1"/>
            </a:lvl4pPr>
            <a:lvl5pPr marL="1828563" indent="0">
              <a:buNone/>
              <a:defRPr sz="1600" b="1"/>
            </a:lvl5pPr>
            <a:lvl6pPr marL="2285704" indent="0">
              <a:buNone/>
              <a:defRPr sz="1600" b="1"/>
            </a:lvl6pPr>
            <a:lvl7pPr marL="2742845" indent="0">
              <a:buNone/>
              <a:defRPr sz="1600" b="1"/>
            </a:lvl7pPr>
            <a:lvl8pPr marL="3199985" indent="0">
              <a:buNone/>
              <a:defRPr sz="1600" b="1"/>
            </a:lvl8pPr>
            <a:lvl9pPr marL="3657126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4A03-91AF-448A-9954-517C0577E5F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FC946-6D13-4F8C-9740-992A906A61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271607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4A03-91AF-448A-9954-517C0577E5F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FC946-6D13-4F8C-9740-992A906A61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801299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TextBox 5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B9BB0FA-359C-4572-AFDC-9048EBEC938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242449" y="4698564"/>
            <a:ext cx="279972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dist" eaLnBrk="1" hangingPunct="1">
              <a:buFont typeface="Arial" panose="020B0604020202020204" pitchFamily="34" charset="0"/>
              <a:buNone/>
            </a:pPr>
            <a:r>
              <a:rPr lang="zh-CN" altLang="en-US" sz="11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信息系统运维行业协会</a:t>
            </a:r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F3D12577-7ACD-400C-A00F-2C4AAC3F6838}"/>
              </a:ext>
            </a:extLst>
          </p:cNvPr>
          <p:cNvCxnSpPr/>
          <p:nvPr userDrawn="1"/>
        </p:nvCxnSpPr>
        <p:spPr>
          <a:xfrm>
            <a:off x="6242449" y="4767264"/>
            <a:ext cx="0" cy="288032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54A3B613-FD5A-411A-9AA2-2A414D8B8DFA}"/>
              </a:ext>
            </a:extLst>
          </p:cNvPr>
          <p:cNvCxnSpPr/>
          <p:nvPr userDrawn="1"/>
        </p:nvCxnSpPr>
        <p:spPr>
          <a:xfrm>
            <a:off x="6162057" y="4767264"/>
            <a:ext cx="0" cy="288032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TextBox 6">
            <a:extLst>
              <a:ext uri="{FF2B5EF4-FFF2-40B4-BE49-F238E27FC236}">
                <a16:creationId xmlns:a16="http://schemas.microsoft.com/office/drawing/2014/main" id="{66D7549B-A0DE-4345-BFC6-15D1A83D290F}"/>
              </a:ext>
            </a:extLst>
          </p:cNvPr>
          <p:cNvSpPr txBox="1"/>
          <p:nvPr userDrawn="1"/>
        </p:nvSpPr>
        <p:spPr>
          <a:xfrm>
            <a:off x="6242449" y="4861828"/>
            <a:ext cx="2871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000" b="1" dirty="0">
                <a:solidFill>
                  <a:schemeClr val="tx2"/>
                </a:solidFill>
                <a:ea typeface="微软雅黑" panose="020B0503020204020204" pitchFamily="34" charset="-122"/>
                <a:sym typeface="+mn-ea"/>
              </a:rPr>
              <a:t>Information System Operation Trade Association</a:t>
            </a:r>
            <a:endParaRPr lang="en-US" altLang="zh-CN" sz="1000" b="1" dirty="0">
              <a:solidFill>
                <a:schemeClr val="tx2"/>
              </a:solidFill>
              <a:ea typeface="微软雅黑" panose="020B0503020204020204" pitchFamily="34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C3A2DC73-A72D-44EB-9FC4-0370BBD8FD82}"/>
              </a:ext>
            </a:extLst>
          </p:cNvPr>
          <p:cNvSpPr txBox="1"/>
          <p:nvPr userDrawn="1"/>
        </p:nvSpPr>
        <p:spPr>
          <a:xfrm>
            <a:off x="129883" y="4861827"/>
            <a:ext cx="17058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▲</a:t>
            </a:r>
            <a:r>
              <a:rPr lang="zh-CN" altLang="en-US" sz="9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版权归运维行业协会所有</a:t>
            </a:r>
          </a:p>
        </p:txBody>
      </p:sp>
    </p:spTree>
    <p:extLst>
      <p:ext uri="{BB962C8B-B14F-4D97-AF65-F5344CB8AC3E}">
        <p14:creationId xmlns:p14="http://schemas.microsoft.com/office/powerpoint/2010/main" val="2932135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9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4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4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40" indent="0">
              <a:buNone/>
              <a:defRPr sz="1200"/>
            </a:lvl2pPr>
            <a:lvl3pPr marL="914282" indent="0">
              <a:buNone/>
              <a:defRPr sz="1000"/>
            </a:lvl3pPr>
            <a:lvl4pPr marL="1371422" indent="0">
              <a:buNone/>
              <a:defRPr sz="900"/>
            </a:lvl4pPr>
            <a:lvl5pPr marL="1828563" indent="0">
              <a:buNone/>
              <a:defRPr sz="900"/>
            </a:lvl5pPr>
            <a:lvl6pPr marL="2285704" indent="0">
              <a:buNone/>
              <a:defRPr sz="900"/>
            </a:lvl6pPr>
            <a:lvl7pPr marL="2742845" indent="0">
              <a:buNone/>
              <a:defRPr sz="900"/>
            </a:lvl7pPr>
            <a:lvl8pPr marL="3199985" indent="0">
              <a:buNone/>
              <a:defRPr sz="900"/>
            </a:lvl8pPr>
            <a:lvl9pPr marL="3657126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4A03-91AF-448A-9954-517C0577E5F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FC946-6D13-4F8C-9740-992A906A61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186280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40" indent="0">
              <a:buNone/>
              <a:defRPr sz="2800"/>
            </a:lvl2pPr>
            <a:lvl3pPr marL="914282" indent="0">
              <a:buNone/>
              <a:defRPr sz="2400"/>
            </a:lvl3pPr>
            <a:lvl4pPr marL="1371422" indent="0">
              <a:buNone/>
              <a:defRPr sz="2000"/>
            </a:lvl4pPr>
            <a:lvl5pPr marL="1828563" indent="0">
              <a:buNone/>
              <a:defRPr sz="2000"/>
            </a:lvl5pPr>
            <a:lvl6pPr marL="2285704" indent="0">
              <a:buNone/>
              <a:defRPr sz="2000"/>
            </a:lvl6pPr>
            <a:lvl7pPr marL="2742845" indent="0">
              <a:buNone/>
              <a:defRPr sz="2000"/>
            </a:lvl7pPr>
            <a:lvl8pPr marL="3199985" indent="0">
              <a:buNone/>
              <a:defRPr sz="2000"/>
            </a:lvl8pPr>
            <a:lvl9pPr marL="3657126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40" indent="0">
              <a:buNone/>
              <a:defRPr sz="1200"/>
            </a:lvl2pPr>
            <a:lvl3pPr marL="914282" indent="0">
              <a:buNone/>
              <a:defRPr sz="1000"/>
            </a:lvl3pPr>
            <a:lvl4pPr marL="1371422" indent="0">
              <a:buNone/>
              <a:defRPr sz="900"/>
            </a:lvl4pPr>
            <a:lvl5pPr marL="1828563" indent="0">
              <a:buNone/>
              <a:defRPr sz="900"/>
            </a:lvl5pPr>
            <a:lvl6pPr marL="2285704" indent="0">
              <a:buNone/>
              <a:defRPr sz="900"/>
            </a:lvl6pPr>
            <a:lvl7pPr marL="2742845" indent="0">
              <a:buNone/>
              <a:defRPr sz="900"/>
            </a:lvl7pPr>
            <a:lvl8pPr marL="3199985" indent="0">
              <a:buNone/>
              <a:defRPr sz="900"/>
            </a:lvl8pPr>
            <a:lvl9pPr marL="3657126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4A03-91AF-448A-9954-517C0577E5F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FC946-6D13-4F8C-9740-992A906A61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443805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1" y="205979"/>
            <a:ext cx="8229600" cy="857250"/>
          </a:xfrm>
          <a:prstGeom prst="rect">
            <a:avLst/>
          </a:prstGeom>
        </p:spPr>
        <p:txBody>
          <a:bodyPr vert="horz" lIns="91428" tIns="45714" rIns="91428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1" y="1200151"/>
            <a:ext cx="8229600" cy="3394472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1" y="4767264"/>
            <a:ext cx="2133600" cy="273844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54A03-91AF-448A-9954-517C0577E5F0}" type="datetimeFigureOut">
              <a:rPr lang="zh-CN" altLang="en-US" smtClean="0"/>
              <a:t>2020/2/5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1" y="4767264"/>
            <a:ext cx="2133600" cy="273844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FC946-6D13-4F8C-9740-992A906A61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5072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282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5" indent="-342855" algn="l" defTabSz="914282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4" indent="-285713" algn="l" defTabSz="914282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2" indent="-228570" algn="l" defTabSz="91428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93" indent="-228570" algn="l" defTabSz="914282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33" indent="-228570" algn="l" defTabSz="914282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75" indent="-228570" algn="l" defTabSz="9142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15" indent="-228570" algn="l" defTabSz="9142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56" indent="-228570" algn="l" defTabSz="9142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97" indent="-228570" algn="l" defTabSz="9142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0" algn="l" defTabSz="91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2" algn="l" defTabSz="91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22" algn="l" defTabSz="91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63" algn="l" defTabSz="91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04" algn="l" defTabSz="91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45" algn="l" defTabSz="91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85" algn="l" defTabSz="91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26" algn="l" defTabSz="9142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8218" y="339502"/>
            <a:ext cx="4248472" cy="3612790"/>
          </a:xfrm>
          <a:prstGeom prst="rect">
            <a:avLst/>
          </a:prstGeom>
        </p:spPr>
      </p:pic>
      <p:cxnSp>
        <p:nvCxnSpPr>
          <p:cNvPr id="13" name="直接连接符 12"/>
          <p:cNvCxnSpPr/>
          <p:nvPr/>
        </p:nvCxnSpPr>
        <p:spPr>
          <a:xfrm>
            <a:off x="551090" y="2168609"/>
            <a:ext cx="4608512" cy="0"/>
          </a:xfrm>
          <a:prstGeom prst="line">
            <a:avLst/>
          </a:prstGeom>
          <a:ln w="12700">
            <a:solidFill>
              <a:srgbClr val="414042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551090" y="2812818"/>
            <a:ext cx="4673074" cy="0"/>
          </a:xfrm>
          <a:prstGeom prst="line">
            <a:avLst/>
          </a:prstGeom>
          <a:ln w="12700">
            <a:solidFill>
              <a:srgbClr val="414042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图片 6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952292"/>
            <a:ext cx="9143999" cy="1556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图片 15" descr="微信图片_20190910112703">
            <a:extLst>
              <a:ext uri="{FF2B5EF4-FFF2-40B4-BE49-F238E27FC236}">
                <a16:creationId xmlns:a16="http://schemas.microsoft.com/office/drawing/2014/main" id="{F50CF705-6584-4E5E-A496-B62FB8A990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7664" y="1435658"/>
            <a:ext cx="2831207" cy="697910"/>
          </a:xfrm>
          <a:prstGeom prst="rect">
            <a:avLst/>
          </a:prstGeom>
        </p:spPr>
      </p:pic>
      <p:sp>
        <p:nvSpPr>
          <p:cNvPr id="17" name="TextBox 5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758E649-A729-432F-8A55-DBED84ECA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352" y="2199885"/>
            <a:ext cx="4908550" cy="614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34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信息系统运维行业协会</a:t>
            </a:r>
          </a:p>
        </p:txBody>
      </p:sp>
      <p:sp>
        <p:nvSpPr>
          <p:cNvPr id="20" name="TextBox 6">
            <a:extLst>
              <a:ext uri="{FF2B5EF4-FFF2-40B4-BE49-F238E27FC236}">
                <a16:creationId xmlns:a16="http://schemas.microsoft.com/office/drawing/2014/main" id="{2E9E2FE8-1771-4F1A-BCAD-307F263C4138}"/>
              </a:ext>
            </a:extLst>
          </p:cNvPr>
          <p:cNvSpPr txBox="1"/>
          <p:nvPr/>
        </p:nvSpPr>
        <p:spPr>
          <a:xfrm>
            <a:off x="683568" y="2815042"/>
            <a:ext cx="4476034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400" b="1" dirty="0">
                <a:solidFill>
                  <a:schemeClr val="tx2"/>
                </a:solidFill>
                <a:ea typeface="微软雅黑" panose="020B0503020204020204" pitchFamily="34" charset="-122"/>
                <a:sym typeface="+mn-ea"/>
              </a:rPr>
              <a:t>Information System Operation Trade Association</a:t>
            </a:r>
            <a:endParaRPr lang="en-US" altLang="zh-CN" sz="1400" b="1" dirty="0">
              <a:solidFill>
                <a:schemeClr val="tx2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4514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prism dir="d"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8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utoUpdateAnimBg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6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65" y="1633379"/>
            <a:ext cx="9165729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组合 6"/>
          <p:cNvGrpSpPr/>
          <p:nvPr/>
        </p:nvGrpSpPr>
        <p:grpSpPr>
          <a:xfrm>
            <a:off x="1043608" y="1851249"/>
            <a:ext cx="1441001" cy="1441002"/>
            <a:chOff x="3720555" y="1275606"/>
            <a:chExt cx="1441001" cy="1441002"/>
          </a:xfrm>
        </p:grpSpPr>
        <p:sp>
          <p:nvSpPr>
            <p:cNvPr id="8" name="椭圆 7"/>
            <p:cNvSpPr/>
            <p:nvPr/>
          </p:nvSpPr>
          <p:spPr>
            <a:xfrm>
              <a:off x="3720555" y="1275606"/>
              <a:ext cx="1441001" cy="14410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9" name="KSO_Shape"/>
            <p:cNvSpPr>
              <a:spLocks/>
            </p:cNvSpPr>
            <p:nvPr/>
          </p:nvSpPr>
          <p:spPr bwMode="auto">
            <a:xfrm>
              <a:off x="4152603" y="1585350"/>
              <a:ext cx="608597" cy="770376"/>
            </a:xfrm>
            <a:custGeom>
              <a:avLst/>
              <a:gdLst>
                <a:gd name="T0" fmla="*/ 508479 w 1679575"/>
                <a:gd name="T1" fmla="*/ 933537 h 2125662"/>
                <a:gd name="T2" fmla="*/ 645344 w 1679575"/>
                <a:gd name="T3" fmla="*/ 1004349 h 2125662"/>
                <a:gd name="T4" fmla="*/ 637947 w 1679575"/>
                <a:gd name="T5" fmla="*/ 1045870 h 2125662"/>
                <a:gd name="T6" fmla="*/ 629410 w 1679575"/>
                <a:gd name="T7" fmla="*/ 1095637 h 2125662"/>
                <a:gd name="T8" fmla="*/ 645913 w 1679575"/>
                <a:gd name="T9" fmla="*/ 1148533 h 2125662"/>
                <a:gd name="T10" fmla="*/ 923628 w 1679575"/>
                <a:gd name="T11" fmla="*/ 1679766 h 2125662"/>
                <a:gd name="T12" fmla="*/ 886068 w 1679575"/>
                <a:gd name="T13" fmla="*/ 1137442 h 2125662"/>
                <a:gd name="T14" fmla="*/ 896597 w 1679575"/>
                <a:gd name="T15" fmla="*/ 1083408 h 2125662"/>
                <a:gd name="T16" fmla="*/ 885214 w 1679575"/>
                <a:gd name="T17" fmla="*/ 1039044 h 2125662"/>
                <a:gd name="T18" fmla="*/ 917083 w 1679575"/>
                <a:gd name="T19" fmla="*/ 999799 h 2125662"/>
                <a:gd name="T20" fmla="*/ 1048543 w 1679575"/>
                <a:gd name="T21" fmla="*/ 927280 h 2125662"/>
                <a:gd name="T22" fmla="*/ 1168905 w 1679575"/>
                <a:gd name="T23" fmla="*/ 933822 h 2125662"/>
                <a:gd name="T24" fmla="*/ 1257397 w 1679575"/>
                <a:gd name="T25" fmla="*/ 1021128 h 2125662"/>
                <a:gd name="T26" fmla="*/ 1333655 w 1679575"/>
                <a:gd name="T27" fmla="*/ 1118957 h 2125662"/>
                <a:gd name="T28" fmla="*/ 1397392 w 1679575"/>
                <a:gd name="T29" fmla="*/ 1227592 h 2125662"/>
                <a:gd name="T30" fmla="*/ 1446903 w 1679575"/>
                <a:gd name="T31" fmla="*/ 1349025 h 2125662"/>
                <a:gd name="T32" fmla="*/ 1482186 w 1679575"/>
                <a:gd name="T33" fmla="*/ 1483540 h 2125662"/>
                <a:gd name="T34" fmla="*/ 1501820 w 1679575"/>
                <a:gd name="T35" fmla="*/ 1632274 h 2125662"/>
                <a:gd name="T36" fmla="*/ 1439790 w 1679575"/>
                <a:gd name="T37" fmla="*/ 1742331 h 2125662"/>
                <a:gd name="T38" fmla="*/ 1242601 w 1679575"/>
                <a:gd name="T39" fmla="*/ 1826794 h 2125662"/>
                <a:gd name="T40" fmla="*/ 1035738 w 1679575"/>
                <a:gd name="T41" fmla="*/ 1881112 h 2125662"/>
                <a:gd name="T42" fmla="*/ 822331 w 1679575"/>
                <a:gd name="T43" fmla="*/ 1904432 h 2125662"/>
                <a:gd name="T44" fmla="*/ 596403 w 1679575"/>
                <a:gd name="T45" fmla="*/ 1894194 h 2125662"/>
                <a:gd name="T46" fmla="*/ 373036 w 1679575"/>
                <a:gd name="T47" fmla="*/ 1847838 h 2125662"/>
                <a:gd name="T48" fmla="*/ 159344 w 1679575"/>
                <a:gd name="T49" fmla="*/ 1766788 h 2125662"/>
                <a:gd name="T50" fmla="*/ 0 w 1679575"/>
                <a:gd name="T51" fmla="*/ 1676354 h 2125662"/>
                <a:gd name="T52" fmla="*/ 15365 w 1679575"/>
                <a:gd name="T53" fmla="*/ 1518519 h 2125662"/>
                <a:gd name="T54" fmla="*/ 47234 w 1679575"/>
                <a:gd name="T55" fmla="*/ 1376611 h 2125662"/>
                <a:gd name="T56" fmla="*/ 94468 w 1679575"/>
                <a:gd name="T57" fmla="*/ 1249206 h 2125662"/>
                <a:gd name="T58" fmla="*/ 155930 w 1679575"/>
                <a:gd name="T59" fmla="*/ 1135735 h 2125662"/>
                <a:gd name="T60" fmla="*/ 230765 w 1679575"/>
                <a:gd name="T61" fmla="*/ 1035348 h 2125662"/>
                <a:gd name="T62" fmla="*/ 317835 w 1679575"/>
                <a:gd name="T63" fmla="*/ 946334 h 2125662"/>
                <a:gd name="T64" fmla="*/ 427669 w 1679575"/>
                <a:gd name="T65" fmla="*/ 860449 h 2125662"/>
                <a:gd name="T66" fmla="*/ 831848 w 1679575"/>
                <a:gd name="T67" fmla="*/ 5125 h 2125662"/>
                <a:gd name="T68" fmla="*/ 927152 w 1679575"/>
                <a:gd name="T69" fmla="*/ 31035 h 2125662"/>
                <a:gd name="T70" fmla="*/ 1013353 w 1679575"/>
                <a:gd name="T71" fmla="*/ 76590 h 2125662"/>
                <a:gd name="T72" fmla="*/ 1087035 w 1679575"/>
                <a:gd name="T73" fmla="*/ 138945 h 2125662"/>
                <a:gd name="T74" fmla="*/ 1145356 w 1679575"/>
                <a:gd name="T75" fmla="*/ 215250 h 2125662"/>
                <a:gd name="T76" fmla="*/ 1186607 w 1679575"/>
                <a:gd name="T77" fmla="*/ 303514 h 2125662"/>
                <a:gd name="T78" fmla="*/ 1207944 w 1679575"/>
                <a:gd name="T79" fmla="*/ 401174 h 2125662"/>
                <a:gd name="T80" fmla="*/ 1205383 w 1679575"/>
                <a:gd name="T81" fmla="*/ 513924 h 2125662"/>
                <a:gd name="T82" fmla="*/ 1172382 w 1679575"/>
                <a:gd name="T83" fmla="*/ 626673 h 2125662"/>
                <a:gd name="T84" fmla="*/ 1112924 w 1679575"/>
                <a:gd name="T85" fmla="*/ 725187 h 2125662"/>
                <a:gd name="T86" fmla="*/ 1030706 w 1679575"/>
                <a:gd name="T87" fmla="*/ 804625 h 2125662"/>
                <a:gd name="T88" fmla="*/ 915204 w 1679575"/>
                <a:gd name="T89" fmla="*/ 867264 h 2125662"/>
                <a:gd name="T90" fmla="*/ 837253 w 1679575"/>
                <a:gd name="T91" fmla="*/ 887764 h 2125662"/>
                <a:gd name="T92" fmla="*/ 753044 w 1679575"/>
                <a:gd name="T93" fmla="*/ 893458 h 2125662"/>
                <a:gd name="T94" fmla="*/ 658879 w 1679575"/>
                <a:gd name="T95" fmla="*/ 881215 h 2125662"/>
                <a:gd name="T96" fmla="*/ 572394 w 1679575"/>
                <a:gd name="T97" fmla="*/ 850180 h 2125662"/>
                <a:gd name="T98" fmla="*/ 494728 w 1679575"/>
                <a:gd name="T99" fmla="*/ 802917 h 2125662"/>
                <a:gd name="T100" fmla="*/ 424459 w 1679575"/>
                <a:gd name="T101" fmla="*/ 736576 h 2125662"/>
                <a:gd name="T102" fmla="*/ 366992 w 1679575"/>
                <a:gd name="T103" fmla="*/ 651159 h 2125662"/>
                <a:gd name="T104" fmla="*/ 330578 w 1679575"/>
                <a:gd name="T105" fmla="*/ 553500 h 2125662"/>
                <a:gd name="T106" fmla="*/ 317206 w 1679575"/>
                <a:gd name="T107" fmla="*/ 446729 h 2125662"/>
                <a:gd name="T108" fmla="*/ 328586 w 1679575"/>
                <a:gd name="T109" fmla="*/ 345653 h 2125662"/>
                <a:gd name="T110" fmla="*/ 361587 w 1679575"/>
                <a:gd name="T111" fmla="*/ 253403 h 2125662"/>
                <a:gd name="T112" fmla="*/ 412795 w 1679575"/>
                <a:gd name="T113" fmla="*/ 171118 h 2125662"/>
                <a:gd name="T114" fmla="*/ 479934 w 1679575"/>
                <a:gd name="T115" fmla="*/ 101931 h 2125662"/>
                <a:gd name="T116" fmla="*/ 560729 w 1679575"/>
                <a:gd name="T117" fmla="*/ 48972 h 2125662"/>
                <a:gd name="T118" fmla="*/ 652620 w 1679575"/>
                <a:gd name="T119" fmla="*/ 13952 h 2125662"/>
                <a:gd name="T120" fmla="*/ 752191 w 1679575"/>
                <a:gd name="T121" fmla="*/ 0 h 212566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679575" h="2125662">
                  <a:moveTo>
                    <a:pt x="481421" y="957262"/>
                  </a:moveTo>
                  <a:lnTo>
                    <a:pt x="484914" y="961070"/>
                  </a:lnTo>
                  <a:lnTo>
                    <a:pt x="490948" y="968686"/>
                  </a:lnTo>
                  <a:lnTo>
                    <a:pt x="497299" y="975667"/>
                  </a:lnTo>
                  <a:lnTo>
                    <a:pt x="510319" y="990264"/>
                  </a:lnTo>
                  <a:lnTo>
                    <a:pt x="523657" y="1003909"/>
                  </a:lnTo>
                  <a:lnTo>
                    <a:pt x="537947" y="1017237"/>
                  </a:lnTo>
                  <a:lnTo>
                    <a:pt x="552237" y="1029613"/>
                  </a:lnTo>
                  <a:lnTo>
                    <a:pt x="567480" y="1041671"/>
                  </a:lnTo>
                  <a:lnTo>
                    <a:pt x="583040" y="1053095"/>
                  </a:lnTo>
                  <a:lnTo>
                    <a:pt x="598601" y="1063884"/>
                  </a:lnTo>
                  <a:lnTo>
                    <a:pt x="615114" y="1074039"/>
                  </a:lnTo>
                  <a:lnTo>
                    <a:pt x="631627" y="1083558"/>
                  </a:lnTo>
                  <a:lnTo>
                    <a:pt x="649093" y="1092126"/>
                  </a:lnTo>
                  <a:lnTo>
                    <a:pt x="666241" y="1100377"/>
                  </a:lnTo>
                  <a:lnTo>
                    <a:pt x="684025" y="1107993"/>
                  </a:lnTo>
                  <a:lnTo>
                    <a:pt x="701808" y="1114657"/>
                  </a:lnTo>
                  <a:lnTo>
                    <a:pt x="720226" y="1120686"/>
                  </a:lnTo>
                  <a:lnTo>
                    <a:pt x="738645" y="1125763"/>
                  </a:lnTo>
                  <a:lnTo>
                    <a:pt x="734517" y="1130840"/>
                  </a:lnTo>
                  <a:lnTo>
                    <a:pt x="730706" y="1135283"/>
                  </a:lnTo>
                  <a:lnTo>
                    <a:pt x="727213" y="1140043"/>
                  </a:lnTo>
                  <a:lnTo>
                    <a:pt x="723402" y="1145437"/>
                  </a:lnTo>
                  <a:lnTo>
                    <a:pt x="720544" y="1150515"/>
                  </a:lnTo>
                  <a:lnTo>
                    <a:pt x="717368" y="1155909"/>
                  </a:lnTo>
                  <a:lnTo>
                    <a:pt x="714510" y="1161304"/>
                  </a:lnTo>
                  <a:lnTo>
                    <a:pt x="711970" y="1167016"/>
                  </a:lnTo>
                  <a:lnTo>
                    <a:pt x="710064" y="1172410"/>
                  </a:lnTo>
                  <a:lnTo>
                    <a:pt x="708159" y="1178439"/>
                  </a:lnTo>
                  <a:lnTo>
                    <a:pt x="706254" y="1184151"/>
                  </a:lnTo>
                  <a:lnTo>
                    <a:pt x="704983" y="1190498"/>
                  </a:lnTo>
                  <a:lnTo>
                    <a:pt x="704031" y="1196210"/>
                  </a:lnTo>
                  <a:lnTo>
                    <a:pt x="702761" y="1202556"/>
                  </a:lnTo>
                  <a:lnTo>
                    <a:pt x="702443" y="1208903"/>
                  </a:lnTo>
                  <a:lnTo>
                    <a:pt x="702125" y="1215249"/>
                  </a:lnTo>
                  <a:lnTo>
                    <a:pt x="702443" y="1222548"/>
                  </a:lnTo>
                  <a:lnTo>
                    <a:pt x="703078" y="1229529"/>
                  </a:lnTo>
                  <a:lnTo>
                    <a:pt x="704348" y="1236510"/>
                  </a:lnTo>
                  <a:lnTo>
                    <a:pt x="705619" y="1243174"/>
                  </a:lnTo>
                  <a:lnTo>
                    <a:pt x="707206" y="1249838"/>
                  </a:lnTo>
                  <a:lnTo>
                    <a:pt x="709112" y="1256819"/>
                  </a:lnTo>
                  <a:lnTo>
                    <a:pt x="711652" y="1263166"/>
                  </a:lnTo>
                  <a:lnTo>
                    <a:pt x="714193" y="1269512"/>
                  </a:lnTo>
                  <a:lnTo>
                    <a:pt x="717686" y="1275542"/>
                  </a:lnTo>
                  <a:lnTo>
                    <a:pt x="720861" y="1281571"/>
                  </a:lnTo>
                  <a:lnTo>
                    <a:pt x="724355" y="1287283"/>
                  </a:lnTo>
                  <a:lnTo>
                    <a:pt x="728483" y="1292995"/>
                  </a:lnTo>
                  <a:lnTo>
                    <a:pt x="732611" y="1298389"/>
                  </a:lnTo>
                  <a:lnTo>
                    <a:pt x="737057" y="1303784"/>
                  </a:lnTo>
                  <a:lnTo>
                    <a:pt x="742138" y="1308861"/>
                  </a:lnTo>
                  <a:lnTo>
                    <a:pt x="746901" y="1313304"/>
                  </a:lnTo>
                  <a:lnTo>
                    <a:pt x="672275" y="1874339"/>
                  </a:lnTo>
                  <a:lnTo>
                    <a:pt x="854237" y="2050773"/>
                  </a:lnTo>
                  <a:lnTo>
                    <a:pt x="1030800" y="1874339"/>
                  </a:lnTo>
                  <a:lnTo>
                    <a:pt x="956173" y="1313304"/>
                  </a:lnTo>
                  <a:lnTo>
                    <a:pt x="961572" y="1308544"/>
                  </a:lnTo>
                  <a:lnTo>
                    <a:pt x="966018" y="1303466"/>
                  </a:lnTo>
                  <a:lnTo>
                    <a:pt x="970781" y="1298072"/>
                  </a:lnTo>
                  <a:lnTo>
                    <a:pt x="974910" y="1292995"/>
                  </a:lnTo>
                  <a:lnTo>
                    <a:pt x="978720" y="1286965"/>
                  </a:lnTo>
                  <a:lnTo>
                    <a:pt x="982531" y="1281571"/>
                  </a:lnTo>
                  <a:lnTo>
                    <a:pt x="986024" y="1275224"/>
                  </a:lnTo>
                  <a:lnTo>
                    <a:pt x="988882" y="1269195"/>
                  </a:lnTo>
                  <a:lnTo>
                    <a:pt x="991423" y="1262849"/>
                  </a:lnTo>
                  <a:lnTo>
                    <a:pt x="994281" y="1256502"/>
                  </a:lnTo>
                  <a:lnTo>
                    <a:pt x="996186" y="1249838"/>
                  </a:lnTo>
                  <a:lnTo>
                    <a:pt x="997774" y="1243174"/>
                  </a:lnTo>
                  <a:lnTo>
                    <a:pt x="999044" y="1236510"/>
                  </a:lnTo>
                  <a:lnTo>
                    <a:pt x="999997" y="1229212"/>
                  </a:lnTo>
                  <a:lnTo>
                    <a:pt x="1000632" y="1222548"/>
                  </a:lnTo>
                  <a:lnTo>
                    <a:pt x="1000632" y="1215249"/>
                  </a:lnTo>
                  <a:lnTo>
                    <a:pt x="1000632" y="1208903"/>
                  </a:lnTo>
                  <a:lnTo>
                    <a:pt x="1000314" y="1203191"/>
                  </a:lnTo>
                  <a:lnTo>
                    <a:pt x="999679" y="1197479"/>
                  </a:lnTo>
                  <a:lnTo>
                    <a:pt x="998727" y="1191767"/>
                  </a:lnTo>
                  <a:lnTo>
                    <a:pt x="997456" y="1186055"/>
                  </a:lnTo>
                  <a:lnTo>
                    <a:pt x="996186" y="1180661"/>
                  </a:lnTo>
                  <a:lnTo>
                    <a:pt x="994598" y="1175266"/>
                  </a:lnTo>
                  <a:lnTo>
                    <a:pt x="992375" y="1169872"/>
                  </a:lnTo>
                  <a:lnTo>
                    <a:pt x="990152" y="1164794"/>
                  </a:lnTo>
                  <a:lnTo>
                    <a:pt x="987929" y="1159400"/>
                  </a:lnTo>
                  <a:lnTo>
                    <a:pt x="985389" y="1154640"/>
                  </a:lnTo>
                  <a:lnTo>
                    <a:pt x="982849" y="1149563"/>
                  </a:lnTo>
                  <a:lnTo>
                    <a:pt x="979355" y="1144803"/>
                  </a:lnTo>
                  <a:lnTo>
                    <a:pt x="976497" y="1139725"/>
                  </a:lnTo>
                  <a:lnTo>
                    <a:pt x="973004" y="1135283"/>
                  </a:lnTo>
                  <a:lnTo>
                    <a:pt x="969829" y="1130840"/>
                  </a:lnTo>
                  <a:lnTo>
                    <a:pt x="987612" y="1126398"/>
                  </a:lnTo>
                  <a:lnTo>
                    <a:pt x="1005713" y="1121320"/>
                  </a:lnTo>
                  <a:lnTo>
                    <a:pt x="1023496" y="1115609"/>
                  </a:lnTo>
                  <a:lnTo>
                    <a:pt x="1041280" y="1109262"/>
                  </a:lnTo>
                  <a:lnTo>
                    <a:pt x="1058428" y="1101963"/>
                  </a:lnTo>
                  <a:lnTo>
                    <a:pt x="1075576" y="1094665"/>
                  </a:lnTo>
                  <a:lnTo>
                    <a:pt x="1092089" y="1086097"/>
                  </a:lnTo>
                  <a:lnTo>
                    <a:pt x="1108602" y="1076895"/>
                  </a:lnTo>
                  <a:lnTo>
                    <a:pt x="1124480" y="1067375"/>
                  </a:lnTo>
                  <a:lnTo>
                    <a:pt x="1140041" y="1056903"/>
                  </a:lnTo>
                  <a:lnTo>
                    <a:pt x="1155601" y="1046114"/>
                  </a:lnTo>
                  <a:lnTo>
                    <a:pt x="1170209" y="1034690"/>
                  </a:lnTo>
                  <a:lnTo>
                    <a:pt x="1184817" y="1022632"/>
                  </a:lnTo>
                  <a:lnTo>
                    <a:pt x="1198472" y="1009938"/>
                  </a:lnTo>
                  <a:lnTo>
                    <a:pt x="1211809" y="996928"/>
                  </a:lnTo>
                  <a:lnTo>
                    <a:pt x="1225147" y="983283"/>
                  </a:lnTo>
                  <a:lnTo>
                    <a:pt x="1228640" y="979792"/>
                  </a:lnTo>
                  <a:lnTo>
                    <a:pt x="1232451" y="982966"/>
                  </a:lnTo>
                  <a:lnTo>
                    <a:pt x="1257220" y="1002005"/>
                  </a:lnTo>
                  <a:lnTo>
                    <a:pt x="1281037" y="1021680"/>
                  </a:lnTo>
                  <a:lnTo>
                    <a:pt x="1304537" y="1041989"/>
                  </a:lnTo>
                  <a:lnTo>
                    <a:pt x="1316604" y="1052143"/>
                  </a:lnTo>
                  <a:lnTo>
                    <a:pt x="1327719" y="1062615"/>
                  </a:lnTo>
                  <a:lnTo>
                    <a:pt x="1338833" y="1073404"/>
                  </a:lnTo>
                  <a:lnTo>
                    <a:pt x="1349948" y="1084193"/>
                  </a:lnTo>
                  <a:lnTo>
                    <a:pt x="1361062" y="1094982"/>
                  </a:lnTo>
                  <a:lnTo>
                    <a:pt x="1371860" y="1105771"/>
                  </a:lnTo>
                  <a:lnTo>
                    <a:pt x="1382339" y="1116561"/>
                  </a:lnTo>
                  <a:lnTo>
                    <a:pt x="1392818" y="1127984"/>
                  </a:lnTo>
                  <a:lnTo>
                    <a:pt x="1403298" y="1139408"/>
                  </a:lnTo>
                  <a:lnTo>
                    <a:pt x="1413460" y="1150832"/>
                  </a:lnTo>
                  <a:lnTo>
                    <a:pt x="1423304" y="1162573"/>
                  </a:lnTo>
                  <a:lnTo>
                    <a:pt x="1433149" y="1174314"/>
                  </a:lnTo>
                  <a:lnTo>
                    <a:pt x="1442675" y="1186373"/>
                  </a:lnTo>
                  <a:lnTo>
                    <a:pt x="1452202" y="1198748"/>
                  </a:lnTo>
                  <a:lnTo>
                    <a:pt x="1461411" y="1210807"/>
                  </a:lnTo>
                  <a:lnTo>
                    <a:pt x="1470621" y="1223183"/>
                  </a:lnTo>
                  <a:lnTo>
                    <a:pt x="1479830" y="1235876"/>
                  </a:lnTo>
                  <a:lnTo>
                    <a:pt x="1488404" y="1248569"/>
                  </a:lnTo>
                  <a:lnTo>
                    <a:pt x="1496978" y="1261262"/>
                  </a:lnTo>
                  <a:lnTo>
                    <a:pt x="1505552" y="1274272"/>
                  </a:lnTo>
                  <a:lnTo>
                    <a:pt x="1513809" y="1287600"/>
                  </a:lnTo>
                  <a:lnTo>
                    <a:pt x="1521748" y="1300611"/>
                  </a:lnTo>
                  <a:lnTo>
                    <a:pt x="1529687" y="1314573"/>
                  </a:lnTo>
                  <a:lnTo>
                    <a:pt x="1537308" y="1328218"/>
                  </a:lnTo>
                  <a:lnTo>
                    <a:pt x="1544930" y="1341863"/>
                  </a:lnTo>
                  <a:lnTo>
                    <a:pt x="1552234" y="1355826"/>
                  </a:lnTo>
                  <a:lnTo>
                    <a:pt x="1559537" y="1369788"/>
                  </a:lnTo>
                  <a:lnTo>
                    <a:pt x="1566206" y="1384385"/>
                  </a:lnTo>
                  <a:lnTo>
                    <a:pt x="1573193" y="1398982"/>
                  </a:lnTo>
                  <a:lnTo>
                    <a:pt x="1579544" y="1413579"/>
                  </a:lnTo>
                  <a:lnTo>
                    <a:pt x="1586213" y="1428176"/>
                  </a:lnTo>
                  <a:lnTo>
                    <a:pt x="1592246" y="1443725"/>
                  </a:lnTo>
                  <a:lnTo>
                    <a:pt x="1598280" y="1458640"/>
                  </a:lnTo>
                  <a:lnTo>
                    <a:pt x="1603996" y="1473871"/>
                  </a:lnTo>
                  <a:lnTo>
                    <a:pt x="1609712" y="1489738"/>
                  </a:lnTo>
                  <a:lnTo>
                    <a:pt x="1614793" y="1505287"/>
                  </a:lnTo>
                  <a:lnTo>
                    <a:pt x="1620191" y="1521153"/>
                  </a:lnTo>
                  <a:lnTo>
                    <a:pt x="1624955" y="1537337"/>
                  </a:lnTo>
                  <a:lnTo>
                    <a:pt x="1630036" y="1553521"/>
                  </a:lnTo>
                  <a:lnTo>
                    <a:pt x="1634482" y="1570339"/>
                  </a:lnTo>
                  <a:lnTo>
                    <a:pt x="1638610" y="1586840"/>
                  </a:lnTo>
                  <a:lnTo>
                    <a:pt x="1643056" y="1603976"/>
                  </a:lnTo>
                  <a:lnTo>
                    <a:pt x="1646867" y="1620794"/>
                  </a:lnTo>
                  <a:lnTo>
                    <a:pt x="1650677" y="1637930"/>
                  </a:lnTo>
                  <a:lnTo>
                    <a:pt x="1654170" y="1655383"/>
                  </a:lnTo>
                  <a:lnTo>
                    <a:pt x="1657664" y="1673153"/>
                  </a:lnTo>
                  <a:lnTo>
                    <a:pt x="1660522" y="1690923"/>
                  </a:lnTo>
                  <a:lnTo>
                    <a:pt x="1663697" y="1709011"/>
                  </a:lnTo>
                  <a:lnTo>
                    <a:pt x="1666238" y="1727099"/>
                  </a:lnTo>
                  <a:lnTo>
                    <a:pt x="1668461" y="1745821"/>
                  </a:lnTo>
                  <a:lnTo>
                    <a:pt x="1670684" y="1764226"/>
                  </a:lnTo>
                  <a:lnTo>
                    <a:pt x="1672589" y="1783266"/>
                  </a:lnTo>
                  <a:lnTo>
                    <a:pt x="1674177" y="1802305"/>
                  </a:lnTo>
                  <a:lnTo>
                    <a:pt x="1676082" y="1821345"/>
                  </a:lnTo>
                  <a:lnTo>
                    <a:pt x="1677352" y="1841019"/>
                  </a:lnTo>
                  <a:lnTo>
                    <a:pt x="1678305" y="1860694"/>
                  </a:lnTo>
                  <a:lnTo>
                    <a:pt x="1679258" y="1880368"/>
                  </a:lnTo>
                  <a:lnTo>
                    <a:pt x="1679575" y="1900677"/>
                  </a:lnTo>
                  <a:lnTo>
                    <a:pt x="1679575" y="1903850"/>
                  </a:lnTo>
                  <a:lnTo>
                    <a:pt x="1677035" y="1905437"/>
                  </a:lnTo>
                  <a:lnTo>
                    <a:pt x="1653853" y="1918765"/>
                  </a:lnTo>
                  <a:lnTo>
                    <a:pt x="1630353" y="1931775"/>
                  </a:lnTo>
                  <a:lnTo>
                    <a:pt x="1606854" y="1944151"/>
                  </a:lnTo>
                  <a:lnTo>
                    <a:pt x="1583037" y="1956209"/>
                  </a:lnTo>
                  <a:lnTo>
                    <a:pt x="1558902" y="1967950"/>
                  </a:lnTo>
                  <a:lnTo>
                    <a:pt x="1534768" y="1979374"/>
                  </a:lnTo>
                  <a:lnTo>
                    <a:pt x="1510316" y="1990163"/>
                  </a:lnTo>
                  <a:lnTo>
                    <a:pt x="1485864" y="2000635"/>
                  </a:lnTo>
                  <a:lnTo>
                    <a:pt x="1461411" y="2010790"/>
                  </a:lnTo>
                  <a:lnTo>
                    <a:pt x="1436642" y="2020627"/>
                  </a:lnTo>
                  <a:lnTo>
                    <a:pt x="1411872" y="2029512"/>
                  </a:lnTo>
                  <a:lnTo>
                    <a:pt x="1386785" y="2038397"/>
                  </a:lnTo>
                  <a:lnTo>
                    <a:pt x="1361380" y="2046965"/>
                  </a:lnTo>
                  <a:lnTo>
                    <a:pt x="1335975" y="2054581"/>
                  </a:lnTo>
                  <a:lnTo>
                    <a:pt x="1310570" y="2062514"/>
                  </a:lnTo>
                  <a:lnTo>
                    <a:pt x="1285166" y="2069495"/>
                  </a:lnTo>
                  <a:lnTo>
                    <a:pt x="1259443" y="2076159"/>
                  </a:lnTo>
                  <a:lnTo>
                    <a:pt x="1233403" y="2082506"/>
                  </a:lnTo>
                  <a:lnTo>
                    <a:pt x="1207681" y="2088535"/>
                  </a:lnTo>
                  <a:lnTo>
                    <a:pt x="1181959" y="2093929"/>
                  </a:lnTo>
                  <a:lnTo>
                    <a:pt x="1155919" y="2099007"/>
                  </a:lnTo>
                  <a:lnTo>
                    <a:pt x="1129561" y="2103767"/>
                  </a:lnTo>
                  <a:lnTo>
                    <a:pt x="1103204" y="2107892"/>
                  </a:lnTo>
                  <a:lnTo>
                    <a:pt x="1077164" y="2111382"/>
                  </a:lnTo>
                  <a:lnTo>
                    <a:pt x="1050806" y="2114873"/>
                  </a:lnTo>
                  <a:lnTo>
                    <a:pt x="1024131" y="2117729"/>
                  </a:lnTo>
                  <a:lnTo>
                    <a:pt x="997774" y="2119950"/>
                  </a:lnTo>
                  <a:lnTo>
                    <a:pt x="971099" y="2121854"/>
                  </a:lnTo>
                  <a:lnTo>
                    <a:pt x="944424" y="2123441"/>
                  </a:lnTo>
                  <a:lnTo>
                    <a:pt x="917749" y="2125028"/>
                  </a:lnTo>
                  <a:lnTo>
                    <a:pt x="891074" y="2125662"/>
                  </a:lnTo>
                  <a:lnTo>
                    <a:pt x="864399" y="2125662"/>
                  </a:lnTo>
                  <a:lnTo>
                    <a:pt x="835818" y="2125662"/>
                  </a:lnTo>
                  <a:lnTo>
                    <a:pt x="807238" y="2124710"/>
                  </a:lnTo>
                  <a:lnTo>
                    <a:pt x="778657" y="2123124"/>
                  </a:lnTo>
                  <a:lnTo>
                    <a:pt x="750395" y="2121537"/>
                  </a:lnTo>
                  <a:lnTo>
                    <a:pt x="722132" y="2119316"/>
                  </a:lnTo>
                  <a:lnTo>
                    <a:pt x="693869" y="2116777"/>
                  </a:lnTo>
                  <a:lnTo>
                    <a:pt x="665606" y="2113604"/>
                  </a:lnTo>
                  <a:lnTo>
                    <a:pt x="637661" y="2109478"/>
                  </a:lnTo>
                  <a:lnTo>
                    <a:pt x="609398" y="2105353"/>
                  </a:lnTo>
                  <a:lnTo>
                    <a:pt x="581453" y="2100593"/>
                  </a:lnTo>
                  <a:lnTo>
                    <a:pt x="553825" y="2095199"/>
                  </a:lnTo>
                  <a:lnTo>
                    <a:pt x="525880" y="2089487"/>
                  </a:lnTo>
                  <a:lnTo>
                    <a:pt x="498252" y="2083458"/>
                  </a:lnTo>
                  <a:lnTo>
                    <a:pt x="470624" y="2076476"/>
                  </a:lnTo>
                  <a:lnTo>
                    <a:pt x="443314" y="2069495"/>
                  </a:lnTo>
                  <a:lnTo>
                    <a:pt x="416321" y="2061879"/>
                  </a:lnTo>
                  <a:lnTo>
                    <a:pt x="389011" y="2053629"/>
                  </a:lnTo>
                  <a:lnTo>
                    <a:pt x="362019" y="2045378"/>
                  </a:lnTo>
                  <a:lnTo>
                    <a:pt x="335343" y="2036176"/>
                  </a:lnTo>
                  <a:lnTo>
                    <a:pt x="308668" y="2026656"/>
                  </a:lnTo>
                  <a:lnTo>
                    <a:pt x="282311" y="2016502"/>
                  </a:lnTo>
                  <a:lnTo>
                    <a:pt x="255953" y="2006030"/>
                  </a:lnTo>
                  <a:lnTo>
                    <a:pt x="229913" y="1994923"/>
                  </a:lnTo>
                  <a:lnTo>
                    <a:pt x="203556" y="1983499"/>
                  </a:lnTo>
                  <a:lnTo>
                    <a:pt x="177833" y="1971441"/>
                  </a:lnTo>
                  <a:lnTo>
                    <a:pt x="152429" y="1959065"/>
                  </a:lnTo>
                  <a:lnTo>
                    <a:pt x="127024" y="1946372"/>
                  </a:lnTo>
                  <a:lnTo>
                    <a:pt x="101619" y="1933044"/>
                  </a:lnTo>
                  <a:lnTo>
                    <a:pt x="76532" y="1919399"/>
                  </a:lnTo>
                  <a:lnTo>
                    <a:pt x="51762" y="1905437"/>
                  </a:lnTo>
                  <a:lnTo>
                    <a:pt x="27310" y="1890523"/>
                  </a:lnTo>
                  <a:lnTo>
                    <a:pt x="2858" y="1875291"/>
                  </a:lnTo>
                  <a:lnTo>
                    <a:pt x="0" y="1888301"/>
                  </a:lnTo>
                  <a:lnTo>
                    <a:pt x="0" y="1870531"/>
                  </a:lnTo>
                  <a:lnTo>
                    <a:pt x="952" y="1850222"/>
                  </a:lnTo>
                  <a:lnTo>
                    <a:pt x="2223" y="1829913"/>
                  </a:lnTo>
                  <a:lnTo>
                    <a:pt x="3493" y="1809604"/>
                  </a:lnTo>
                  <a:lnTo>
                    <a:pt x="5398" y="1790247"/>
                  </a:lnTo>
                  <a:lnTo>
                    <a:pt x="6986" y="1770573"/>
                  </a:lnTo>
                  <a:lnTo>
                    <a:pt x="9209" y="1750898"/>
                  </a:lnTo>
                  <a:lnTo>
                    <a:pt x="11749" y="1732176"/>
                  </a:lnTo>
                  <a:lnTo>
                    <a:pt x="14290" y="1713136"/>
                  </a:lnTo>
                  <a:lnTo>
                    <a:pt x="17148" y="1694414"/>
                  </a:lnTo>
                  <a:lnTo>
                    <a:pt x="20006" y="1676009"/>
                  </a:lnTo>
                  <a:lnTo>
                    <a:pt x="23499" y="1657604"/>
                  </a:lnTo>
                  <a:lnTo>
                    <a:pt x="26992" y="1639834"/>
                  </a:lnTo>
                  <a:lnTo>
                    <a:pt x="30486" y="1621746"/>
                  </a:lnTo>
                  <a:lnTo>
                    <a:pt x="34931" y="1604293"/>
                  </a:lnTo>
                  <a:lnTo>
                    <a:pt x="38742" y="1586840"/>
                  </a:lnTo>
                  <a:lnTo>
                    <a:pt x="43188" y="1569704"/>
                  </a:lnTo>
                  <a:lnTo>
                    <a:pt x="47951" y="1552569"/>
                  </a:lnTo>
                  <a:lnTo>
                    <a:pt x="52715" y="1536068"/>
                  </a:lnTo>
                  <a:lnTo>
                    <a:pt x="57796" y="1519249"/>
                  </a:lnTo>
                  <a:lnTo>
                    <a:pt x="62877" y="1503066"/>
                  </a:lnTo>
                  <a:lnTo>
                    <a:pt x="68593" y="1486564"/>
                  </a:lnTo>
                  <a:lnTo>
                    <a:pt x="73991" y="1470698"/>
                  </a:lnTo>
                  <a:lnTo>
                    <a:pt x="80025" y="1455149"/>
                  </a:lnTo>
                  <a:lnTo>
                    <a:pt x="86059" y="1439283"/>
                  </a:lnTo>
                  <a:lnTo>
                    <a:pt x="92410" y="1424051"/>
                  </a:lnTo>
                  <a:lnTo>
                    <a:pt x="98761" y="1409137"/>
                  </a:lnTo>
                  <a:lnTo>
                    <a:pt x="105430" y="1393905"/>
                  </a:lnTo>
                  <a:lnTo>
                    <a:pt x="112098" y="1378990"/>
                  </a:lnTo>
                  <a:lnTo>
                    <a:pt x="119402" y="1364393"/>
                  </a:lnTo>
                  <a:lnTo>
                    <a:pt x="126706" y="1350114"/>
                  </a:lnTo>
                  <a:lnTo>
                    <a:pt x="134010" y="1335834"/>
                  </a:lnTo>
                  <a:lnTo>
                    <a:pt x="141632" y="1321871"/>
                  </a:lnTo>
                  <a:lnTo>
                    <a:pt x="149571" y="1307909"/>
                  </a:lnTo>
                  <a:lnTo>
                    <a:pt x="157510" y="1294264"/>
                  </a:lnTo>
                  <a:lnTo>
                    <a:pt x="165766" y="1280936"/>
                  </a:lnTo>
                  <a:lnTo>
                    <a:pt x="174023" y="1267291"/>
                  </a:lnTo>
                  <a:lnTo>
                    <a:pt x="182597" y="1253963"/>
                  </a:lnTo>
                  <a:lnTo>
                    <a:pt x="191171" y="1241270"/>
                  </a:lnTo>
                  <a:lnTo>
                    <a:pt x="200380" y="1228260"/>
                  </a:lnTo>
                  <a:lnTo>
                    <a:pt x="209589" y="1215884"/>
                  </a:lnTo>
                  <a:lnTo>
                    <a:pt x="218799" y="1203191"/>
                  </a:lnTo>
                  <a:lnTo>
                    <a:pt x="228008" y="1191133"/>
                  </a:lnTo>
                  <a:lnTo>
                    <a:pt x="237852" y="1178757"/>
                  </a:lnTo>
                  <a:lnTo>
                    <a:pt x="247697" y="1167016"/>
                  </a:lnTo>
                  <a:lnTo>
                    <a:pt x="257541" y="1155275"/>
                  </a:lnTo>
                  <a:lnTo>
                    <a:pt x="267703" y="1143533"/>
                  </a:lnTo>
                  <a:lnTo>
                    <a:pt x="278182" y="1132110"/>
                  </a:lnTo>
                  <a:lnTo>
                    <a:pt x="288662" y="1120686"/>
                  </a:lnTo>
                  <a:lnTo>
                    <a:pt x="298824" y="1109579"/>
                  </a:lnTo>
                  <a:lnTo>
                    <a:pt x="309938" y="1098473"/>
                  </a:lnTo>
                  <a:lnTo>
                    <a:pt x="320735" y="1087684"/>
                  </a:lnTo>
                  <a:lnTo>
                    <a:pt x="331850" y="1076895"/>
                  </a:lnTo>
                  <a:lnTo>
                    <a:pt x="343282" y="1066423"/>
                  </a:lnTo>
                  <a:lnTo>
                    <a:pt x="354715" y="1055951"/>
                  </a:lnTo>
                  <a:lnTo>
                    <a:pt x="366147" y="1045797"/>
                  </a:lnTo>
                  <a:lnTo>
                    <a:pt x="377897" y="1035642"/>
                  </a:lnTo>
                  <a:lnTo>
                    <a:pt x="389964" y="1025805"/>
                  </a:lnTo>
                  <a:lnTo>
                    <a:pt x="401714" y="1015968"/>
                  </a:lnTo>
                  <a:lnTo>
                    <a:pt x="414099" y="1006448"/>
                  </a:lnTo>
                  <a:lnTo>
                    <a:pt x="426801" y="996928"/>
                  </a:lnTo>
                  <a:lnTo>
                    <a:pt x="439186" y="987408"/>
                  </a:lnTo>
                  <a:lnTo>
                    <a:pt x="451571" y="977888"/>
                  </a:lnTo>
                  <a:lnTo>
                    <a:pt x="477293" y="960118"/>
                  </a:lnTo>
                  <a:lnTo>
                    <a:pt x="481421" y="957262"/>
                  </a:lnTo>
                  <a:close/>
                  <a:moveTo>
                    <a:pt x="839471" y="0"/>
                  </a:moveTo>
                  <a:lnTo>
                    <a:pt x="852171" y="0"/>
                  </a:lnTo>
                  <a:lnTo>
                    <a:pt x="865506" y="0"/>
                  </a:lnTo>
                  <a:lnTo>
                    <a:pt x="878206" y="636"/>
                  </a:lnTo>
                  <a:lnTo>
                    <a:pt x="890906" y="1271"/>
                  </a:lnTo>
                  <a:lnTo>
                    <a:pt x="903288" y="2542"/>
                  </a:lnTo>
                  <a:lnTo>
                    <a:pt x="915988" y="3813"/>
                  </a:lnTo>
                  <a:lnTo>
                    <a:pt x="928371" y="5719"/>
                  </a:lnTo>
                  <a:lnTo>
                    <a:pt x="940436" y="7943"/>
                  </a:lnTo>
                  <a:lnTo>
                    <a:pt x="952818" y="10167"/>
                  </a:lnTo>
                  <a:lnTo>
                    <a:pt x="964883" y="12708"/>
                  </a:lnTo>
                  <a:lnTo>
                    <a:pt x="976631" y="15568"/>
                  </a:lnTo>
                  <a:lnTo>
                    <a:pt x="988696" y="19062"/>
                  </a:lnTo>
                  <a:lnTo>
                    <a:pt x="1000443" y="22239"/>
                  </a:lnTo>
                  <a:lnTo>
                    <a:pt x="1011873" y="26052"/>
                  </a:lnTo>
                  <a:lnTo>
                    <a:pt x="1023621" y="30182"/>
                  </a:lnTo>
                  <a:lnTo>
                    <a:pt x="1034733" y="34630"/>
                  </a:lnTo>
                  <a:lnTo>
                    <a:pt x="1046163" y="39395"/>
                  </a:lnTo>
                  <a:lnTo>
                    <a:pt x="1057276" y="44161"/>
                  </a:lnTo>
                  <a:lnTo>
                    <a:pt x="1068388" y="48926"/>
                  </a:lnTo>
                  <a:lnTo>
                    <a:pt x="1079183" y="54645"/>
                  </a:lnTo>
                  <a:lnTo>
                    <a:pt x="1089661" y="60046"/>
                  </a:lnTo>
                  <a:lnTo>
                    <a:pt x="1100456" y="66082"/>
                  </a:lnTo>
                  <a:lnTo>
                    <a:pt x="1110616" y="72119"/>
                  </a:lnTo>
                  <a:lnTo>
                    <a:pt x="1120776" y="78790"/>
                  </a:lnTo>
                  <a:lnTo>
                    <a:pt x="1130936" y="85462"/>
                  </a:lnTo>
                  <a:lnTo>
                    <a:pt x="1140461" y="92134"/>
                  </a:lnTo>
                  <a:lnTo>
                    <a:pt x="1150303" y="99123"/>
                  </a:lnTo>
                  <a:lnTo>
                    <a:pt x="1159828" y="106430"/>
                  </a:lnTo>
                  <a:lnTo>
                    <a:pt x="1169353" y="114055"/>
                  </a:lnTo>
                  <a:lnTo>
                    <a:pt x="1178561" y="121680"/>
                  </a:lnTo>
                  <a:lnTo>
                    <a:pt x="1187133" y="129623"/>
                  </a:lnTo>
                  <a:lnTo>
                    <a:pt x="1196023" y="137883"/>
                  </a:lnTo>
                  <a:lnTo>
                    <a:pt x="1204596" y="146143"/>
                  </a:lnTo>
                  <a:lnTo>
                    <a:pt x="1213168" y="155039"/>
                  </a:lnTo>
                  <a:lnTo>
                    <a:pt x="1221106" y="163299"/>
                  </a:lnTo>
                  <a:lnTo>
                    <a:pt x="1229043" y="172513"/>
                  </a:lnTo>
                  <a:lnTo>
                    <a:pt x="1236981" y="181726"/>
                  </a:lnTo>
                  <a:lnTo>
                    <a:pt x="1244283" y="190939"/>
                  </a:lnTo>
                  <a:lnTo>
                    <a:pt x="1251586" y="200153"/>
                  </a:lnTo>
                  <a:lnTo>
                    <a:pt x="1258888" y="210001"/>
                  </a:lnTo>
                  <a:lnTo>
                    <a:pt x="1265556" y="219850"/>
                  </a:lnTo>
                  <a:lnTo>
                    <a:pt x="1272223" y="230017"/>
                  </a:lnTo>
                  <a:lnTo>
                    <a:pt x="1278256" y="240183"/>
                  </a:lnTo>
                  <a:lnTo>
                    <a:pt x="1284606" y="250667"/>
                  </a:lnTo>
                  <a:lnTo>
                    <a:pt x="1290321" y="261151"/>
                  </a:lnTo>
                  <a:lnTo>
                    <a:pt x="1296353" y="271953"/>
                  </a:lnTo>
                  <a:lnTo>
                    <a:pt x="1301433" y="282755"/>
                  </a:lnTo>
                  <a:lnTo>
                    <a:pt x="1306831" y="293239"/>
                  </a:lnTo>
                  <a:lnTo>
                    <a:pt x="1311593" y="304359"/>
                  </a:lnTo>
                  <a:lnTo>
                    <a:pt x="1316356" y="315796"/>
                  </a:lnTo>
                  <a:lnTo>
                    <a:pt x="1320483" y="327234"/>
                  </a:lnTo>
                  <a:lnTo>
                    <a:pt x="1324293" y="338671"/>
                  </a:lnTo>
                  <a:lnTo>
                    <a:pt x="1328421" y="350426"/>
                  </a:lnTo>
                  <a:lnTo>
                    <a:pt x="1331913" y="362181"/>
                  </a:lnTo>
                  <a:lnTo>
                    <a:pt x="1335088" y="373936"/>
                  </a:lnTo>
                  <a:lnTo>
                    <a:pt x="1337946" y="386009"/>
                  </a:lnTo>
                  <a:lnTo>
                    <a:pt x="1340803" y="398081"/>
                  </a:lnTo>
                  <a:lnTo>
                    <a:pt x="1343026" y="410472"/>
                  </a:lnTo>
                  <a:lnTo>
                    <a:pt x="1344931" y="422862"/>
                  </a:lnTo>
                  <a:lnTo>
                    <a:pt x="1346518" y="435252"/>
                  </a:lnTo>
                  <a:lnTo>
                    <a:pt x="1348106" y="447643"/>
                  </a:lnTo>
                  <a:lnTo>
                    <a:pt x="1349058" y="460033"/>
                  </a:lnTo>
                  <a:lnTo>
                    <a:pt x="1350011" y="472741"/>
                  </a:lnTo>
                  <a:lnTo>
                    <a:pt x="1350646" y="485449"/>
                  </a:lnTo>
                  <a:lnTo>
                    <a:pt x="1350963" y="498475"/>
                  </a:lnTo>
                  <a:lnTo>
                    <a:pt x="1350646" y="513407"/>
                  </a:lnTo>
                  <a:lnTo>
                    <a:pt x="1349693" y="528975"/>
                  </a:lnTo>
                  <a:lnTo>
                    <a:pt x="1348423" y="543907"/>
                  </a:lnTo>
                  <a:lnTo>
                    <a:pt x="1347153" y="558521"/>
                  </a:lnTo>
                  <a:lnTo>
                    <a:pt x="1345248" y="573453"/>
                  </a:lnTo>
                  <a:lnTo>
                    <a:pt x="1342708" y="588067"/>
                  </a:lnTo>
                  <a:lnTo>
                    <a:pt x="1339851" y="602682"/>
                  </a:lnTo>
                  <a:lnTo>
                    <a:pt x="1336358" y="616660"/>
                  </a:lnTo>
                  <a:lnTo>
                    <a:pt x="1332866" y="631275"/>
                  </a:lnTo>
                  <a:lnTo>
                    <a:pt x="1328738" y="645254"/>
                  </a:lnTo>
                  <a:lnTo>
                    <a:pt x="1324293" y="658915"/>
                  </a:lnTo>
                  <a:lnTo>
                    <a:pt x="1319531" y="672576"/>
                  </a:lnTo>
                  <a:lnTo>
                    <a:pt x="1314133" y="685920"/>
                  </a:lnTo>
                  <a:lnTo>
                    <a:pt x="1308418" y="699263"/>
                  </a:lnTo>
                  <a:lnTo>
                    <a:pt x="1302386" y="712607"/>
                  </a:lnTo>
                  <a:lnTo>
                    <a:pt x="1296353" y="725315"/>
                  </a:lnTo>
                  <a:lnTo>
                    <a:pt x="1289368" y="738023"/>
                  </a:lnTo>
                  <a:lnTo>
                    <a:pt x="1282383" y="750413"/>
                  </a:lnTo>
                  <a:lnTo>
                    <a:pt x="1275081" y="762486"/>
                  </a:lnTo>
                  <a:lnTo>
                    <a:pt x="1267143" y="774559"/>
                  </a:lnTo>
                  <a:lnTo>
                    <a:pt x="1259206" y="786313"/>
                  </a:lnTo>
                  <a:lnTo>
                    <a:pt x="1250633" y="797751"/>
                  </a:lnTo>
                  <a:lnTo>
                    <a:pt x="1242061" y="809188"/>
                  </a:lnTo>
                  <a:lnTo>
                    <a:pt x="1232853" y="819990"/>
                  </a:lnTo>
                  <a:lnTo>
                    <a:pt x="1223963" y="830792"/>
                  </a:lnTo>
                  <a:lnTo>
                    <a:pt x="1214121" y="841276"/>
                  </a:lnTo>
                  <a:lnTo>
                    <a:pt x="1204278" y="851442"/>
                  </a:lnTo>
                  <a:lnTo>
                    <a:pt x="1193801" y="860974"/>
                  </a:lnTo>
                  <a:lnTo>
                    <a:pt x="1183323" y="870822"/>
                  </a:lnTo>
                  <a:lnTo>
                    <a:pt x="1172528" y="880036"/>
                  </a:lnTo>
                  <a:lnTo>
                    <a:pt x="1161733" y="889249"/>
                  </a:lnTo>
                  <a:lnTo>
                    <a:pt x="1150303" y="897827"/>
                  </a:lnTo>
                  <a:lnTo>
                    <a:pt x="1134746" y="909264"/>
                  </a:lnTo>
                  <a:lnTo>
                    <a:pt x="1118236" y="920066"/>
                  </a:lnTo>
                  <a:lnTo>
                    <a:pt x="1101408" y="929915"/>
                  </a:lnTo>
                  <a:lnTo>
                    <a:pt x="1084581" y="939446"/>
                  </a:lnTo>
                  <a:lnTo>
                    <a:pt x="1066801" y="948342"/>
                  </a:lnTo>
                  <a:lnTo>
                    <a:pt x="1048703" y="956602"/>
                  </a:lnTo>
                  <a:lnTo>
                    <a:pt x="1040131" y="960414"/>
                  </a:lnTo>
                  <a:lnTo>
                    <a:pt x="1030606" y="963909"/>
                  </a:lnTo>
                  <a:lnTo>
                    <a:pt x="1021398" y="967722"/>
                  </a:lnTo>
                  <a:lnTo>
                    <a:pt x="1011873" y="970899"/>
                  </a:lnTo>
                  <a:lnTo>
                    <a:pt x="1002348" y="973758"/>
                  </a:lnTo>
                  <a:lnTo>
                    <a:pt x="993141" y="976617"/>
                  </a:lnTo>
                  <a:lnTo>
                    <a:pt x="983616" y="979794"/>
                  </a:lnTo>
                  <a:lnTo>
                    <a:pt x="973773" y="982018"/>
                  </a:lnTo>
                  <a:lnTo>
                    <a:pt x="963931" y="984560"/>
                  </a:lnTo>
                  <a:lnTo>
                    <a:pt x="954088" y="986466"/>
                  </a:lnTo>
                  <a:lnTo>
                    <a:pt x="944246" y="988372"/>
                  </a:lnTo>
                  <a:lnTo>
                    <a:pt x="934403" y="990596"/>
                  </a:lnTo>
                  <a:lnTo>
                    <a:pt x="924561" y="991867"/>
                  </a:lnTo>
                  <a:lnTo>
                    <a:pt x="914401" y="993455"/>
                  </a:lnTo>
                  <a:lnTo>
                    <a:pt x="904241" y="994409"/>
                  </a:lnTo>
                  <a:lnTo>
                    <a:pt x="893763" y="995362"/>
                  </a:lnTo>
                  <a:lnTo>
                    <a:pt x="883603" y="995997"/>
                  </a:lnTo>
                  <a:lnTo>
                    <a:pt x="873126" y="996632"/>
                  </a:lnTo>
                  <a:lnTo>
                    <a:pt x="862648" y="996950"/>
                  </a:lnTo>
                  <a:lnTo>
                    <a:pt x="852171" y="996950"/>
                  </a:lnTo>
                  <a:lnTo>
                    <a:pt x="840423" y="996950"/>
                  </a:lnTo>
                  <a:lnTo>
                    <a:pt x="828358" y="996315"/>
                  </a:lnTo>
                  <a:lnTo>
                    <a:pt x="816293" y="995679"/>
                  </a:lnTo>
                  <a:lnTo>
                    <a:pt x="804546" y="994726"/>
                  </a:lnTo>
                  <a:lnTo>
                    <a:pt x="792798" y="993455"/>
                  </a:lnTo>
                  <a:lnTo>
                    <a:pt x="781368" y="992185"/>
                  </a:lnTo>
                  <a:lnTo>
                    <a:pt x="769621" y="990278"/>
                  </a:lnTo>
                  <a:lnTo>
                    <a:pt x="758191" y="988054"/>
                  </a:lnTo>
                  <a:lnTo>
                    <a:pt x="746761" y="985831"/>
                  </a:lnTo>
                  <a:lnTo>
                    <a:pt x="735331" y="983289"/>
                  </a:lnTo>
                  <a:lnTo>
                    <a:pt x="724218" y="980430"/>
                  </a:lnTo>
                  <a:lnTo>
                    <a:pt x="713106" y="977253"/>
                  </a:lnTo>
                  <a:lnTo>
                    <a:pt x="702311" y="973758"/>
                  </a:lnTo>
                  <a:lnTo>
                    <a:pt x="691198" y="970263"/>
                  </a:lnTo>
                  <a:lnTo>
                    <a:pt x="680721" y="966768"/>
                  </a:lnTo>
                  <a:lnTo>
                    <a:pt x="670243" y="962321"/>
                  </a:lnTo>
                  <a:lnTo>
                    <a:pt x="659448" y="958190"/>
                  </a:lnTo>
                  <a:lnTo>
                    <a:pt x="648971" y="953425"/>
                  </a:lnTo>
                  <a:lnTo>
                    <a:pt x="638811" y="948659"/>
                  </a:lnTo>
                  <a:lnTo>
                    <a:pt x="628651" y="943894"/>
                  </a:lnTo>
                  <a:lnTo>
                    <a:pt x="618491" y="938493"/>
                  </a:lnTo>
                  <a:lnTo>
                    <a:pt x="608648" y="933410"/>
                  </a:lnTo>
                  <a:lnTo>
                    <a:pt x="599123" y="927373"/>
                  </a:lnTo>
                  <a:lnTo>
                    <a:pt x="589281" y="921655"/>
                  </a:lnTo>
                  <a:lnTo>
                    <a:pt x="579756" y="915618"/>
                  </a:lnTo>
                  <a:lnTo>
                    <a:pt x="570548" y="909264"/>
                  </a:lnTo>
                  <a:lnTo>
                    <a:pt x="561023" y="902910"/>
                  </a:lnTo>
                  <a:lnTo>
                    <a:pt x="552133" y="895921"/>
                  </a:lnTo>
                  <a:lnTo>
                    <a:pt x="543561" y="889249"/>
                  </a:lnTo>
                  <a:lnTo>
                    <a:pt x="534671" y="881942"/>
                  </a:lnTo>
                  <a:lnTo>
                    <a:pt x="526098" y="874952"/>
                  </a:lnTo>
                  <a:lnTo>
                    <a:pt x="517526" y="867328"/>
                  </a:lnTo>
                  <a:lnTo>
                    <a:pt x="508318" y="858750"/>
                  </a:lnTo>
                  <a:lnTo>
                    <a:pt x="499428" y="849854"/>
                  </a:lnTo>
                  <a:lnTo>
                    <a:pt x="490538" y="840958"/>
                  </a:lnTo>
                  <a:lnTo>
                    <a:pt x="481648" y="831427"/>
                  </a:lnTo>
                  <a:lnTo>
                    <a:pt x="473711" y="821896"/>
                  </a:lnTo>
                  <a:lnTo>
                    <a:pt x="465456" y="812047"/>
                  </a:lnTo>
                  <a:lnTo>
                    <a:pt x="457518" y="801881"/>
                  </a:lnTo>
                  <a:lnTo>
                    <a:pt x="449898" y="791714"/>
                  </a:lnTo>
                  <a:lnTo>
                    <a:pt x="442596" y="781548"/>
                  </a:lnTo>
                  <a:lnTo>
                    <a:pt x="435293" y="770746"/>
                  </a:lnTo>
                  <a:lnTo>
                    <a:pt x="428626" y="759944"/>
                  </a:lnTo>
                  <a:lnTo>
                    <a:pt x="421958" y="749142"/>
                  </a:lnTo>
                  <a:lnTo>
                    <a:pt x="415608" y="738023"/>
                  </a:lnTo>
                  <a:lnTo>
                    <a:pt x="409576" y="726585"/>
                  </a:lnTo>
                  <a:lnTo>
                    <a:pt x="403861" y="715148"/>
                  </a:lnTo>
                  <a:lnTo>
                    <a:pt x="398463" y="703393"/>
                  </a:lnTo>
                  <a:lnTo>
                    <a:pt x="393383" y="691638"/>
                  </a:lnTo>
                  <a:lnTo>
                    <a:pt x="388303" y="679566"/>
                  </a:lnTo>
                  <a:lnTo>
                    <a:pt x="383858" y="667493"/>
                  </a:lnTo>
                  <a:lnTo>
                    <a:pt x="379731" y="655420"/>
                  </a:lnTo>
                  <a:lnTo>
                    <a:pt x="375603" y="643030"/>
                  </a:lnTo>
                  <a:lnTo>
                    <a:pt x="372111" y="630322"/>
                  </a:lnTo>
                  <a:lnTo>
                    <a:pt x="368936" y="617614"/>
                  </a:lnTo>
                  <a:lnTo>
                    <a:pt x="365443" y="604588"/>
                  </a:lnTo>
                  <a:lnTo>
                    <a:pt x="362903" y="591880"/>
                  </a:lnTo>
                  <a:lnTo>
                    <a:pt x="360681" y="578854"/>
                  </a:lnTo>
                  <a:lnTo>
                    <a:pt x="358776" y="565828"/>
                  </a:lnTo>
                  <a:lnTo>
                    <a:pt x="357188" y="552485"/>
                  </a:lnTo>
                  <a:lnTo>
                    <a:pt x="355601" y="539141"/>
                  </a:lnTo>
                  <a:lnTo>
                    <a:pt x="354648" y="525480"/>
                  </a:lnTo>
                  <a:lnTo>
                    <a:pt x="354331" y="511819"/>
                  </a:lnTo>
                  <a:lnTo>
                    <a:pt x="354013" y="498475"/>
                  </a:lnTo>
                  <a:lnTo>
                    <a:pt x="354331" y="485449"/>
                  </a:lnTo>
                  <a:lnTo>
                    <a:pt x="354648" y="472741"/>
                  </a:lnTo>
                  <a:lnTo>
                    <a:pt x="355601" y="460033"/>
                  </a:lnTo>
                  <a:lnTo>
                    <a:pt x="356871" y="447643"/>
                  </a:lnTo>
                  <a:lnTo>
                    <a:pt x="358141" y="434935"/>
                  </a:lnTo>
                  <a:lnTo>
                    <a:pt x="360046" y="422544"/>
                  </a:lnTo>
                  <a:lnTo>
                    <a:pt x="361951" y="410472"/>
                  </a:lnTo>
                  <a:lnTo>
                    <a:pt x="364173" y="397763"/>
                  </a:lnTo>
                  <a:lnTo>
                    <a:pt x="366713" y="385691"/>
                  </a:lnTo>
                  <a:lnTo>
                    <a:pt x="369888" y="373936"/>
                  </a:lnTo>
                  <a:lnTo>
                    <a:pt x="373063" y="361863"/>
                  </a:lnTo>
                  <a:lnTo>
                    <a:pt x="376556" y="350108"/>
                  </a:lnTo>
                  <a:lnTo>
                    <a:pt x="380683" y="338671"/>
                  </a:lnTo>
                  <a:lnTo>
                    <a:pt x="384493" y="326916"/>
                  </a:lnTo>
                  <a:lnTo>
                    <a:pt x="388621" y="315796"/>
                  </a:lnTo>
                  <a:lnTo>
                    <a:pt x="393383" y="304359"/>
                  </a:lnTo>
                  <a:lnTo>
                    <a:pt x="398146" y="293239"/>
                  </a:lnTo>
                  <a:lnTo>
                    <a:pt x="403543" y="282755"/>
                  </a:lnTo>
                  <a:lnTo>
                    <a:pt x="408623" y="271636"/>
                  </a:lnTo>
                  <a:lnTo>
                    <a:pt x="414656" y="261151"/>
                  </a:lnTo>
                  <a:lnTo>
                    <a:pt x="420371" y="250667"/>
                  </a:lnTo>
                  <a:lnTo>
                    <a:pt x="426721" y="240183"/>
                  </a:lnTo>
                  <a:lnTo>
                    <a:pt x="432753" y="230017"/>
                  </a:lnTo>
                  <a:lnTo>
                    <a:pt x="439421" y="219850"/>
                  </a:lnTo>
                  <a:lnTo>
                    <a:pt x="446088" y="210001"/>
                  </a:lnTo>
                  <a:lnTo>
                    <a:pt x="453391" y="200153"/>
                  </a:lnTo>
                  <a:lnTo>
                    <a:pt x="460693" y="190939"/>
                  </a:lnTo>
                  <a:lnTo>
                    <a:pt x="467996" y="181408"/>
                  </a:lnTo>
                  <a:lnTo>
                    <a:pt x="475933" y="172195"/>
                  </a:lnTo>
                  <a:lnTo>
                    <a:pt x="483871" y="163299"/>
                  </a:lnTo>
                  <a:lnTo>
                    <a:pt x="491808" y="154403"/>
                  </a:lnTo>
                  <a:lnTo>
                    <a:pt x="500381" y="146143"/>
                  </a:lnTo>
                  <a:lnTo>
                    <a:pt x="508953" y="137565"/>
                  </a:lnTo>
                  <a:lnTo>
                    <a:pt x="517526" y="129305"/>
                  </a:lnTo>
                  <a:lnTo>
                    <a:pt x="526416" y="121680"/>
                  </a:lnTo>
                  <a:lnTo>
                    <a:pt x="535623" y="113738"/>
                  </a:lnTo>
                  <a:lnTo>
                    <a:pt x="545148" y="106113"/>
                  </a:lnTo>
                  <a:lnTo>
                    <a:pt x="554673" y="99123"/>
                  </a:lnTo>
                  <a:lnTo>
                    <a:pt x="564516" y="92134"/>
                  </a:lnTo>
                  <a:lnTo>
                    <a:pt x="574041" y="85462"/>
                  </a:lnTo>
                  <a:lnTo>
                    <a:pt x="584201" y="78473"/>
                  </a:lnTo>
                  <a:lnTo>
                    <a:pt x="594361" y="72119"/>
                  </a:lnTo>
                  <a:lnTo>
                    <a:pt x="604838" y="66082"/>
                  </a:lnTo>
                  <a:lnTo>
                    <a:pt x="615316" y="60046"/>
                  </a:lnTo>
                  <a:lnTo>
                    <a:pt x="625793" y="54645"/>
                  </a:lnTo>
                  <a:lnTo>
                    <a:pt x="636906" y="48926"/>
                  </a:lnTo>
                  <a:lnTo>
                    <a:pt x="647701" y="44161"/>
                  </a:lnTo>
                  <a:lnTo>
                    <a:pt x="658813" y="39395"/>
                  </a:lnTo>
                  <a:lnTo>
                    <a:pt x="670243" y="34630"/>
                  </a:lnTo>
                  <a:lnTo>
                    <a:pt x="681356" y="30182"/>
                  </a:lnTo>
                  <a:lnTo>
                    <a:pt x="693103" y="26052"/>
                  </a:lnTo>
                  <a:lnTo>
                    <a:pt x="704533" y="22239"/>
                  </a:lnTo>
                  <a:lnTo>
                    <a:pt x="716281" y="19062"/>
                  </a:lnTo>
                  <a:lnTo>
                    <a:pt x="728346" y="15568"/>
                  </a:lnTo>
                  <a:lnTo>
                    <a:pt x="740093" y="12708"/>
                  </a:lnTo>
                  <a:lnTo>
                    <a:pt x="752158" y="10167"/>
                  </a:lnTo>
                  <a:lnTo>
                    <a:pt x="764541" y="7625"/>
                  </a:lnTo>
                  <a:lnTo>
                    <a:pt x="776606" y="5719"/>
                  </a:lnTo>
                  <a:lnTo>
                    <a:pt x="788988" y="3813"/>
                  </a:lnTo>
                  <a:lnTo>
                    <a:pt x="801688" y="2542"/>
                  </a:lnTo>
                  <a:lnTo>
                    <a:pt x="814071" y="1271"/>
                  </a:lnTo>
                  <a:lnTo>
                    <a:pt x="826771" y="636"/>
                  </a:lnTo>
                  <a:lnTo>
                    <a:pt x="839471" y="0"/>
                  </a:lnTo>
                  <a:close/>
                </a:path>
              </a:pathLst>
            </a:custGeom>
            <a:solidFill>
              <a:srgbClr val="007DC5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 flipH="1">
            <a:off x="3499616" y="2221365"/>
            <a:ext cx="2954655" cy="700769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fontAlgn="base">
              <a:lnSpc>
                <a:spcPct val="120000"/>
              </a:lnSpc>
            </a:pPr>
            <a:r>
              <a:rPr lang="zh-CN" altLang="en-US" sz="36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Arial" pitchFamily="34" charset="0"/>
              </a:rPr>
              <a:t>培训内容名称</a:t>
            </a:r>
          </a:p>
        </p:txBody>
      </p:sp>
      <p:cxnSp>
        <p:nvCxnSpPr>
          <p:cNvPr id="12" name="直接连接符 11"/>
          <p:cNvCxnSpPr/>
          <p:nvPr/>
        </p:nvCxnSpPr>
        <p:spPr>
          <a:xfrm>
            <a:off x="3576511" y="3003798"/>
            <a:ext cx="2800866" cy="0"/>
          </a:xfrm>
          <a:prstGeom prst="line">
            <a:avLst/>
          </a:prstGeom>
          <a:ln w="9525">
            <a:solidFill>
              <a:schemeClr val="bg1"/>
            </a:solidFill>
            <a:prstDash val="sysDot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圆角矩形 17">
            <a:extLst>
              <a:ext uri="{FF2B5EF4-FFF2-40B4-BE49-F238E27FC236}">
                <a16:creationId xmlns:a16="http://schemas.microsoft.com/office/drawing/2014/main" id="{E7A31C46-7415-496B-B0AB-F0E65CEF5584}"/>
              </a:ext>
            </a:extLst>
          </p:cNvPr>
          <p:cNvSpPr/>
          <p:nvPr/>
        </p:nvSpPr>
        <p:spPr>
          <a:xfrm>
            <a:off x="2713446" y="1375945"/>
            <a:ext cx="4392295" cy="432435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1975661B-CC17-4BAB-A460-BAA723CDAF24}"/>
              </a:ext>
            </a:extLst>
          </p:cNvPr>
          <p:cNvSpPr txBox="1"/>
          <p:nvPr/>
        </p:nvSpPr>
        <p:spPr>
          <a:xfrm>
            <a:off x="2771800" y="1423570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zh-CN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全</a:t>
            </a:r>
            <a:r>
              <a:rPr kumimoji="1" lang="en-US" altLang="zh-CN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</a:t>
            </a:r>
            <a:r>
              <a:rPr kumimoji="1" lang="zh-CN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国</a:t>
            </a:r>
            <a:r>
              <a:rPr kumimoji="1" lang="en-US" altLang="zh-CN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/IT/</a:t>
            </a:r>
            <a:r>
              <a:rPr kumimoji="1" lang="zh-CN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工</a:t>
            </a:r>
            <a:r>
              <a:rPr kumimoji="1" lang="en-US" altLang="zh-CN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</a:t>
            </a:r>
            <a:r>
              <a:rPr kumimoji="1" lang="zh-CN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程</a:t>
            </a:r>
            <a:r>
              <a:rPr kumimoji="1" lang="en-US" altLang="zh-CN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</a:t>
            </a:r>
            <a:r>
              <a:rPr kumimoji="1" lang="zh-CN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师</a:t>
            </a:r>
            <a:r>
              <a:rPr kumimoji="1" lang="en-US" altLang="zh-CN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</a:t>
            </a:r>
            <a:r>
              <a:rPr kumimoji="1" lang="zh-CN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培</a:t>
            </a:r>
            <a:r>
              <a:rPr kumimoji="1" lang="en-US" altLang="zh-CN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</a:t>
            </a:r>
            <a:r>
              <a:rPr kumimoji="1" lang="zh-CN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训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91683E09-4E3B-4D54-A7A5-8DD76C3A7903}"/>
              </a:ext>
            </a:extLst>
          </p:cNvPr>
          <p:cNvSpPr txBox="1"/>
          <p:nvPr/>
        </p:nvSpPr>
        <p:spPr>
          <a:xfrm>
            <a:off x="4031940" y="3564943"/>
            <a:ext cx="1728192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kumimoji="1"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培训讲师    </a:t>
            </a:r>
            <a:r>
              <a:rPr kumimoji="1"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XXX</a:t>
            </a:r>
            <a:endParaRPr lang="zh-CN" altLang="en-US" sz="1600" dirty="0"/>
          </a:p>
        </p:txBody>
      </p:sp>
      <p:pic>
        <p:nvPicPr>
          <p:cNvPr id="20" name="图片 19" descr="微信图片_20190910112703">
            <a:extLst>
              <a:ext uri="{FF2B5EF4-FFF2-40B4-BE49-F238E27FC236}">
                <a16:creationId xmlns:a16="http://schemas.microsoft.com/office/drawing/2014/main" id="{37FF34F3-5185-486A-B855-B4E221C2FD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5114" y="183326"/>
            <a:ext cx="1248630" cy="307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821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prism dir="d"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52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tmFilter="0,0; .5, 1; 1, 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 descr="微信图片_20190910112703">
            <a:extLst>
              <a:ext uri="{FF2B5EF4-FFF2-40B4-BE49-F238E27FC236}">
                <a16:creationId xmlns:a16="http://schemas.microsoft.com/office/drawing/2014/main" id="{0A4368FA-B6C6-4FB0-A09F-ADB769300E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5114" y="183326"/>
            <a:ext cx="1248630" cy="30779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4604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prism dir="d" isInverted="1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6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86719"/>
            <a:ext cx="9143999" cy="1556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C:\Users\Administrator\Desktop\微信公众号材料\640 (3).jpg640 (3)">
            <a:extLst>
              <a:ext uri="{FF2B5EF4-FFF2-40B4-BE49-F238E27FC236}">
                <a16:creationId xmlns:a16="http://schemas.microsoft.com/office/drawing/2014/main" id="{E784F56B-E986-4207-9190-9C3258C94F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63887" y="2427734"/>
            <a:ext cx="1809507" cy="1809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图片 3" descr="微信图片_20190910112703">
            <a:extLst>
              <a:ext uri="{FF2B5EF4-FFF2-40B4-BE49-F238E27FC236}">
                <a16:creationId xmlns:a16="http://schemas.microsoft.com/office/drawing/2014/main" id="{3BC62DCE-6AF1-474A-88D1-9B1C075E004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73256" y="876947"/>
            <a:ext cx="3797487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90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prism dir="d" isInverted="1"/>
      </p:transition>
    </mc:Choice>
    <mc:Fallback xmlns="">
      <p:transition spd="slow" advTm="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4" presetClass="entr" presetSubtype="1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7" dur="10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8" fill="hold" nodeType="withEffect" p14:presetBounceEnd="48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0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8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3" name="dou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12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10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5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4" presetClass="entr" presetSubtype="1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7" dur="10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8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  <p:subTnLst>
                                        <p:audio>
                                          <p:cMediaNode>
                                            <p:cTn display="0" masterRel="sameClick">
                                              <p:stCondLst>
                                                <p:cond evt="begin" delay="0">
                                                  <p:tn val="8"/>
                                                </p:cond>
                                              </p:stCondLst>
                                              <p:endCondLst>
                                                <p:cond evt="onStopAudio" delay="0">
                                                  <p:tgtEl>
                                                    <p:sldTgt/>
                                                  </p:tgtEl>
                                                </p:cond>
                                              </p:endCondLst>
                                            </p:cTn>
                                            <p:tgtEl>
                                              <p:sndTgt r:embed="rId3" name="dou.wav"/>
                                            </p:tgtEl>
                                          </p:cMediaNode>
                                        </p:audio>
                                      </p:subTnLst>
                                    </p:cTn>
                                  </p:par>
                                  <p:par>
                                    <p:cTn id="12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10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5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4"/>
  <p:tag name="MH" val="20151210092846"/>
  <p:tag name="MH_LIBRARY" val="GRAPHIC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3207</TotalTime>
  <Words>33</Words>
  <Application>Microsoft Office PowerPoint</Application>
  <PresentationFormat>全屏显示(16:9)</PresentationFormat>
  <Paragraphs>7</Paragraphs>
  <Slides>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微软雅黑</vt:lpstr>
      <vt:lpstr>微软雅黑 Light</vt:lpstr>
      <vt:lpstr>Arial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多彩年度工作总结</dc:title>
  <dc:creator>USER</dc:creator>
  <cp:lastModifiedBy>纯粹自然 Colin</cp:lastModifiedBy>
  <cp:revision>306</cp:revision>
  <dcterms:created xsi:type="dcterms:W3CDTF">2014-11-09T01:07:25Z</dcterms:created>
  <dcterms:modified xsi:type="dcterms:W3CDTF">2020-02-05T04:40:16Z</dcterms:modified>
</cp:coreProperties>
</file>